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095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610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5740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1285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6501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854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589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455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8388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503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9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D357-F6A4-4AC0-9DE1-F8821E12D247}" type="datetimeFigureOut">
              <a:rPr lang="sr-Latn-RS" smtClean="0"/>
              <a:t>10.5.2020.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55CE7-9239-456A-A538-D6DB37822B0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456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0" t="7089" r="16930" b="5839"/>
          <a:stretch/>
        </p:blipFill>
        <p:spPr>
          <a:xfrm>
            <a:off x="2038814" y="-922"/>
            <a:ext cx="4368347" cy="68589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52320" y="1479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12. 5. 2020.</a:t>
            </a:r>
            <a:endParaRPr lang="sr-Latn-R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332656"/>
            <a:ext cx="1699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Радна свеска </a:t>
            </a:r>
          </a:p>
          <a:p>
            <a:r>
              <a:rPr lang="sr-Cyrl-RS" sz="2000" b="1" smtClean="0"/>
              <a:t>страна </a:t>
            </a:r>
            <a:r>
              <a:rPr lang="sr-Cyrl-RS" sz="2000" b="1" dirty="0" smtClean="0"/>
              <a:t>62.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01481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412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0" t="17512" r="17256" b="9491"/>
          <a:stretch/>
        </p:blipFill>
        <p:spPr>
          <a:xfrm>
            <a:off x="1619673" y="56669"/>
            <a:ext cx="5144810" cy="6801331"/>
          </a:xfrm>
          <a:prstGeom prst="rect">
            <a:avLst/>
          </a:prstGeom>
        </p:spPr>
      </p:pic>
      <p:sp>
        <p:nvSpPr>
          <p:cNvPr id="2" name="Freeform 1"/>
          <p:cNvSpPr/>
          <p:nvPr/>
        </p:nvSpPr>
        <p:spPr>
          <a:xfrm>
            <a:off x="4810991" y="5039591"/>
            <a:ext cx="1943100" cy="1007918"/>
          </a:xfrm>
          <a:custGeom>
            <a:avLst/>
            <a:gdLst>
              <a:gd name="connsiteX0" fmla="*/ 0 w 1943100"/>
              <a:gd name="connsiteY0" fmla="*/ 498764 h 1007918"/>
              <a:gd name="connsiteX1" fmla="*/ 155864 w 1943100"/>
              <a:gd name="connsiteY1" fmla="*/ 519545 h 1007918"/>
              <a:gd name="connsiteX2" fmla="*/ 259773 w 1943100"/>
              <a:gd name="connsiteY2" fmla="*/ 592282 h 1007918"/>
              <a:gd name="connsiteX3" fmla="*/ 353291 w 1943100"/>
              <a:gd name="connsiteY3" fmla="*/ 633845 h 1007918"/>
              <a:gd name="connsiteX4" fmla="*/ 457200 w 1943100"/>
              <a:gd name="connsiteY4" fmla="*/ 623454 h 1007918"/>
              <a:gd name="connsiteX5" fmla="*/ 540327 w 1943100"/>
              <a:gd name="connsiteY5" fmla="*/ 623454 h 1007918"/>
              <a:gd name="connsiteX6" fmla="*/ 644236 w 1943100"/>
              <a:gd name="connsiteY6" fmla="*/ 685800 h 1007918"/>
              <a:gd name="connsiteX7" fmla="*/ 727364 w 1943100"/>
              <a:gd name="connsiteY7" fmla="*/ 727364 h 1007918"/>
              <a:gd name="connsiteX8" fmla="*/ 779318 w 1943100"/>
              <a:gd name="connsiteY8" fmla="*/ 748145 h 1007918"/>
              <a:gd name="connsiteX9" fmla="*/ 893618 w 1943100"/>
              <a:gd name="connsiteY9" fmla="*/ 748145 h 1007918"/>
              <a:gd name="connsiteX10" fmla="*/ 1091045 w 1943100"/>
              <a:gd name="connsiteY10" fmla="*/ 800100 h 1007918"/>
              <a:gd name="connsiteX11" fmla="*/ 1163782 w 1943100"/>
              <a:gd name="connsiteY11" fmla="*/ 841664 h 1007918"/>
              <a:gd name="connsiteX12" fmla="*/ 1298864 w 1943100"/>
              <a:gd name="connsiteY12" fmla="*/ 841664 h 1007918"/>
              <a:gd name="connsiteX13" fmla="*/ 1402773 w 1943100"/>
              <a:gd name="connsiteY13" fmla="*/ 872836 h 1007918"/>
              <a:gd name="connsiteX14" fmla="*/ 1517073 w 1943100"/>
              <a:gd name="connsiteY14" fmla="*/ 924791 h 1007918"/>
              <a:gd name="connsiteX15" fmla="*/ 1641764 w 1943100"/>
              <a:gd name="connsiteY15" fmla="*/ 893618 h 1007918"/>
              <a:gd name="connsiteX16" fmla="*/ 1797627 w 1943100"/>
              <a:gd name="connsiteY16" fmla="*/ 935182 h 1007918"/>
              <a:gd name="connsiteX17" fmla="*/ 1943100 w 1943100"/>
              <a:gd name="connsiteY17" fmla="*/ 1007918 h 1007918"/>
              <a:gd name="connsiteX18" fmla="*/ 1818409 w 1943100"/>
              <a:gd name="connsiteY18" fmla="*/ 602673 h 1007918"/>
              <a:gd name="connsiteX19" fmla="*/ 1569027 w 1943100"/>
              <a:gd name="connsiteY19" fmla="*/ 238991 h 1007918"/>
              <a:gd name="connsiteX20" fmla="*/ 1122218 w 1943100"/>
              <a:gd name="connsiteY20" fmla="*/ 51954 h 1007918"/>
              <a:gd name="connsiteX21" fmla="*/ 831273 w 1943100"/>
              <a:gd name="connsiteY21" fmla="*/ 0 h 1007918"/>
              <a:gd name="connsiteX22" fmla="*/ 488373 w 1943100"/>
              <a:gd name="connsiteY22" fmla="*/ 72736 h 1007918"/>
              <a:gd name="connsiteX23" fmla="*/ 228600 w 1943100"/>
              <a:gd name="connsiteY23" fmla="*/ 259773 h 1007918"/>
              <a:gd name="connsiteX24" fmla="*/ 124691 w 1943100"/>
              <a:gd name="connsiteY24" fmla="*/ 394854 h 1007918"/>
              <a:gd name="connsiteX25" fmla="*/ 0 w 1943100"/>
              <a:gd name="connsiteY25" fmla="*/ 498764 h 100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43100" h="1007918">
                <a:moveTo>
                  <a:pt x="0" y="498764"/>
                </a:moveTo>
                <a:lnTo>
                  <a:pt x="155864" y="519545"/>
                </a:lnTo>
                <a:lnTo>
                  <a:pt x="259773" y="592282"/>
                </a:lnTo>
                <a:lnTo>
                  <a:pt x="353291" y="633845"/>
                </a:lnTo>
                <a:lnTo>
                  <a:pt x="457200" y="623454"/>
                </a:lnTo>
                <a:lnTo>
                  <a:pt x="540327" y="623454"/>
                </a:lnTo>
                <a:lnTo>
                  <a:pt x="644236" y="685800"/>
                </a:lnTo>
                <a:lnTo>
                  <a:pt x="727364" y="727364"/>
                </a:lnTo>
                <a:lnTo>
                  <a:pt x="779318" y="748145"/>
                </a:lnTo>
                <a:lnTo>
                  <a:pt x="893618" y="748145"/>
                </a:lnTo>
                <a:lnTo>
                  <a:pt x="1091045" y="800100"/>
                </a:lnTo>
                <a:lnTo>
                  <a:pt x="1163782" y="841664"/>
                </a:lnTo>
                <a:lnTo>
                  <a:pt x="1298864" y="841664"/>
                </a:lnTo>
                <a:lnTo>
                  <a:pt x="1402773" y="872836"/>
                </a:lnTo>
                <a:lnTo>
                  <a:pt x="1517073" y="924791"/>
                </a:lnTo>
                <a:lnTo>
                  <a:pt x="1641764" y="893618"/>
                </a:lnTo>
                <a:lnTo>
                  <a:pt x="1797627" y="935182"/>
                </a:lnTo>
                <a:lnTo>
                  <a:pt x="1943100" y="1007918"/>
                </a:lnTo>
                <a:lnTo>
                  <a:pt x="1818409" y="602673"/>
                </a:lnTo>
                <a:lnTo>
                  <a:pt x="1569027" y="238991"/>
                </a:lnTo>
                <a:lnTo>
                  <a:pt x="1122218" y="51954"/>
                </a:lnTo>
                <a:lnTo>
                  <a:pt x="831273" y="0"/>
                </a:lnTo>
                <a:lnTo>
                  <a:pt x="488373" y="72736"/>
                </a:lnTo>
                <a:lnTo>
                  <a:pt x="228600" y="259773"/>
                </a:lnTo>
                <a:lnTo>
                  <a:pt x="124691" y="394854"/>
                </a:lnTo>
                <a:lnTo>
                  <a:pt x="0" y="49876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Freeform 3"/>
          <p:cNvSpPr/>
          <p:nvPr/>
        </p:nvSpPr>
        <p:spPr>
          <a:xfrm>
            <a:off x="5382491" y="5808518"/>
            <a:ext cx="426027" cy="1049482"/>
          </a:xfrm>
          <a:custGeom>
            <a:avLst/>
            <a:gdLst>
              <a:gd name="connsiteX0" fmla="*/ 353291 w 426027"/>
              <a:gd name="connsiteY0" fmla="*/ 31173 h 1049482"/>
              <a:gd name="connsiteX1" fmla="*/ 197427 w 426027"/>
              <a:gd name="connsiteY1" fmla="*/ 914400 h 1049482"/>
              <a:gd name="connsiteX2" fmla="*/ 124691 w 426027"/>
              <a:gd name="connsiteY2" fmla="*/ 976746 h 1049482"/>
              <a:gd name="connsiteX3" fmla="*/ 31173 w 426027"/>
              <a:gd name="connsiteY3" fmla="*/ 935182 h 1049482"/>
              <a:gd name="connsiteX4" fmla="*/ 0 w 426027"/>
              <a:gd name="connsiteY4" fmla="*/ 1018309 h 1049482"/>
              <a:gd name="connsiteX5" fmla="*/ 187036 w 426027"/>
              <a:gd name="connsiteY5" fmla="*/ 1049482 h 1049482"/>
              <a:gd name="connsiteX6" fmla="*/ 270164 w 426027"/>
              <a:gd name="connsiteY6" fmla="*/ 831273 h 1049482"/>
              <a:gd name="connsiteX7" fmla="*/ 426027 w 426027"/>
              <a:gd name="connsiteY7" fmla="*/ 0 h 104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027" h="1049482">
                <a:moveTo>
                  <a:pt x="353291" y="31173"/>
                </a:moveTo>
                <a:lnTo>
                  <a:pt x="197427" y="914400"/>
                </a:lnTo>
                <a:lnTo>
                  <a:pt x="124691" y="976746"/>
                </a:lnTo>
                <a:lnTo>
                  <a:pt x="31173" y="935182"/>
                </a:lnTo>
                <a:lnTo>
                  <a:pt x="0" y="1018309"/>
                </a:lnTo>
                <a:lnTo>
                  <a:pt x="187036" y="1049482"/>
                </a:lnTo>
                <a:lnTo>
                  <a:pt x="270164" y="831273"/>
                </a:lnTo>
                <a:lnTo>
                  <a:pt x="42602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Freeform 5"/>
          <p:cNvSpPr/>
          <p:nvPr/>
        </p:nvSpPr>
        <p:spPr>
          <a:xfrm>
            <a:off x="5195455" y="5070764"/>
            <a:ext cx="550718" cy="602672"/>
          </a:xfrm>
          <a:custGeom>
            <a:avLst/>
            <a:gdLst>
              <a:gd name="connsiteX0" fmla="*/ 550718 w 550718"/>
              <a:gd name="connsiteY0" fmla="*/ 0 h 602672"/>
              <a:gd name="connsiteX1" fmla="*/ 238990 w 550718"/>
              <a:gd name="connsiteY1" fmla="*/ 228600 h 602672"/>
              <a:gd name="connsiteX2" fmla="*/ 0 w 550718"/>
              <a:gd name="connsiteY2" fmla="*/ 602672 h 60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0718" h="602672">
                <a:moveTo>
                  <a:pt x="550718" y="0"/>
                </a:moveTo>
                <a:lnTo>
                  <a:pt x="238990" y="228600"/>
                </a:lnTo>
                <a:lnTo>
                  <a:pt x="0" y="602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Freeform 6"/>
          <p:cNvSpPr/>
          <p:nvPr/>
        </p:nvSpPr>
        <p:spPr>
          <a:xfrm>
            <a:off x="5559136" y="5101936"/>
            <a:ext cx="342900" cy="685800"/>
          </a:xfrm>
          <a:custGeom>
            <a:avLst/>
            <a:gdLst>
              <a:gd name="connsiteX0" fmla="*/ 342900 w 342900"/>
              <a:gd name="connsiteY0" fmla="*/ 0 h 685800"/>
              <a:gd name="connsiteX1" fmla="*/ 187037 w 342900"/>
              <a:gd name="connsiteY1" fmla="*/ 218209 h 685800"/>
              <a:gd name="connsiteX2" fmla="*/ 41564 w 342900"/>
              <a:gd name="connsiteY2" fmla="*/ 467591 h 685800"/>
              <a:gd name="connsiteX3" fmla="*/ 0 w 342900"/>
              <a:gd name="connsiteY3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" h="685800">
                <a:moveTo>
                  <a:pt x="342900" y="0"/>
                </a:moveTo>
                <a:lnTo>
                  <a:pt x="187037" y="218209"/>
                </a:lnTo>
                <a:lnTo>
                  <a:pt x="41564" y="467591"/>
                </a:lnTo>
                <a:lnTo>
                  <a:pt x="0" y="6858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Freeform 7"/>
          <p:cNvSpPr/>
          <p:nvPr/>
        </p:nvSpPr>
        <p:spPr>
          <a:xfrm>
            <a:off x="5922818" y="5112327"/>
            <a:ext cx="114300" cy="779318"/>
          </a:xfrm>
          <a:custGeom>
            <a:avLst/>
            <a:gdLst>
              <a:gd name="connsiteX0" fmla="*/ 0 w 114300"/>
              <a:gd name="connsiteY0" fmla="*/ 0 h 779318"/>
              <a:gd name="connsiteX1" fmla="*/ 114300 w 114300"/>
              <a:gd name="connsiteY1" fmla="*/ 322118 h 779318"/>
              <a:gd name="connsiteX2" fmla="*/ 31173 w 114300"/>
              <a:gd name="connsiteY2" fmla="*/ 779318 h 779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779318">
                <a:moveTo>
                  <a:pt x="0" y="0"/>
                </a:moveTo>
                <a:lnTo>
                  <a:pt x="114300" y="322118"/>
                </a:lnTo>
                <a:lnTo>
                  <a:pt x="31173" y="77931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Freeform 8"/>
          <p:cNvSpPr/>
          <p:nvPr/>
        </p:nvSpPr>
        <p:spPr>
          <a:xfrm>
            <a:off x="6141027" y="5185064"/>
            <a:ext cx="218209" cy="789709"/>
          </a:xfrm>
          <a:custGeom>
            <a:avLst/>
            <a:gdLst>
              <a:gd name="connsiteX0" fmla="*/ 0 w 218209"/>
              <a:gd name="connsiteY0" fmla="*/ 0 h 789709"/>
              <a:gd name="connsiteX1" fmla="*/ 155864 w 218209"/>
              <a:gd name="connsiteY1" fmla="*/ 332509 h 789709"/>
              <a:gd name="connsiteX2" fmla="*/ 197428 w 218209"/>
              <a:gd name="connsiteY2" fmla="*/ 592281 h 789709"/>
              <a:gd name="connsiteX3" fmla="*/ 218209 w 218209"/>
              <a:gd name="connsiteY3" fmla="*/ 789709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09" h="789709">
                <a:moveTo>
                  <a:pt x="0" y="0"/>
                </a:moveTo>
                <a:lnTo>
                  <a:pt x="155864" y="332509"/>
                </a:lnTo>
                <a:lnTo>
                  <a:pt x="197428" y="592281"/>
                </a:lnTo>
                <a:lnTo>
                  <a:pt x="218209" y="78970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2051719" y="36409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40 – 8 = 32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>
            <a:off x="2339752" y="592918"/>
            <a:ext cx="3953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На кросу су учествовале 32 девојчице.</a:t>
            </a:r>
            <a:endParaRPr lang="sr-Latn-RS" dirty="0"/>
          </a:p>
        </p:txBody>
      </p:sp>
      <p:sp>
        <p:nvSpPr>
          <p:cNvPr id="12" name="Freeform 11"/>
          <p:cNvSpPr/>
          <p:nvPr/>
        </p:nvSpPr>
        <p:spPr>
          <a:xfrm>
            <a:off x="6120245" y="5164282"/>
            <a:ext cx="644237" cy="883227"/>
          </a:xfrm>
          <a:custGeom>
            <a:avLst/>
            <a:gdLst>
              <a:gd name="connsiteX0" fmla="*/ 0 w 644237"/>
              <a:gd name="connsiteY0" fmla="*/ 0 h 883227"/>
              <a:gd name="connsiteX1" fmla="*/ 124691 w 644237"/>
              <a:gd name="connsiteY1" fmla="*/ 259773 h 883227"/>
              <a:gd name="connsiteX2" fmla="*/ 197428 w 644237"/>
              <a:gd name="connsiteY2" fmla="*/ 488373 h 883227"/>
              <a:gd name="connsiteX3" fmla="*/ 249382 w 644237"/>
              <a:gd name="connsiteY3" fmla="*/ 727363 h 883227"/>
              <a:gd name="connsiteX4" fmla="*/ 228600 w 644237"/>
              <a:gd name="connsiteY4" fmla="*/ 789709 h 883227"/>
              <a:gd name="connsiteX5" fmla="*/ 311728 w 644237"/>
              <a:gd name="connsiteY5" fmla="*/ 768927 h 883227"/>
              <a:gd name="connsiteX6" fmla="*/ 394855 w 644237"/>
              <a:gd name="connsiteY6" fmla="*/ 779318 h 883227"/>
              <a:gd name="connsiteX7" fmla="*/ 498764 w 644237"/>
              <a:gd name="connsiteY7" fmla="*/ 831273 h 883227"/>
              <a:gd name="connsiteX8" fmla="*/ 644237 w 644237"/>
              <a:gd name="connsiteY8" fmla="*/ 883227 h 883227"/>
              <a:gd name="connsiteX9" fmla="*/ 540328 w 644237"/>
              <a:gd name="connsiteY9" fmla="*/ 540327 h 883227"/>
              <a:gd name="connsiteX10" fmla="*/ 436419 w 644237"/>
              <a:gd name="connsiteY10" fmla="*/ 342900 h 883227"/>
              <a:gd name="connsiteX11" fmla="*/ 353291 w 644237"/>
              <a:gd name="connsiteY11" fmla="*/ 228600 h 883227"/>
              <a:gd name="connsiteX12" fmla="*/ 228600 w 644237"/>
              <a:gd name="connsiteY12" fmla="*/ 103909 h 883227"/>
              <a:gd name="connsiteX13" fmla="*/ 135082 w 644237"/>
              <a:gd name="connsiteY13" fmla="*/ 41563 h 883227"/>
              <a:gd name="connsiteX14" fmla="*/ 0 w 644237"/>
              <a:gd name="connsiteY14" fmla="*/ 0 h 88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4237" h="883227">
                <a:moveTo>
                  <a:pt x="0" y="0"/>
                </a:moveTo>
                <a:lnTo>
                  <a:pt x="124691" y="259773"/>
                </a:lnTo>
                <a:lnTo>
                  <a:pt x="197428" y="488373"/>
                </a:lnTo>
                <a:lnTo>
                  <a:pt x="249382" y="727363"/>
                </a:lnTo>
                <a:lnTo>
                  <a:pt x="228600" y="789709"/>
                </a:lnTo>
                <a:lnTo>
                  <a:pt x="311728" y="768927"/>
                </a:lnTo>
                <a:lnTo>
                  <a:pt x="394855" y="779318"/>
                </a:lnTo>
                <a:lnTo>
                  <a:pt x="498764" y="831273"/>
                </a:lnTo>
                <a:lnTo>
                  <a:pt x="644237" y="883227"/>
                </a:lnTo>
                <a:lnTo>
                  <a:pt x="540328" y="540327"/>
                </a:lnTo>
                <a:lnTo>
                  <a:pt x="436419" y="342900"/>
                </a:lnTo>
                <a:lnTo>
                  <a:pt x="353291" y="228600"/>
                </a:lnTo>
                <a:lnTo>
                  <a:pt x="228600" y="103909"/>
                </a:lnTo>
                <a:lnTo>
                  <a:pt x="135082" y="41563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2051718" y="1379523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22 + 3+ 5 = 25 + 5 = 30 </a:t>
            </a:r>
            <a:endParaRPr lang="sr-Latn-R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732" y="1587794"/>
            <a:ext cx="334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 аутобусу је укупно 30 путника.</a:t>
            </a:r>
            <a:endParaRPr lang="sr-Latn-RS" dirty="0"/>
          </a:p>
        </p:txBody>
      </p:sp>
      <p:sp>
        <p:nvSpPr>
          <p:cNvPr id="15" name="Freeform 14"/>
          <p:cNvSpPr/>
          <p:nvPr/>
        </p:nvSpPr>
        <p:spPr>
          <a:xfrm>
            <a:off x="5569527" y="5081155"/>
            <a:ext cx="467591" cy="810490"/>
          </a:xfrm>
          <a:custGeom>
            <a:avLst/>
            <a:gdLst>
              <a:gd name="connsiteX0" fmla="*/ 332509 w 467591"/>
              <a:gd name="connsiteY0" fmla="*/ 0 h 810490"/>
              <a:gd name="connsiteX1" fmla="*/ 135082 w 467591"/>
              <a:gd name="connsiteY1" fmla="*/ 342900 h 810490"/>
              <a:gd name="connsiteX2" fmla="*/ 41564 w 467591"/>
              <a:gd name="connsiteY2" fmla="*/ 488372 h 810490"/>
              <a:gd name="connsiteX3" fmla="*/ 20782 w 467591"/>
              <a:gd name="connsiteY3" fmla="*/ 623454 h 810490"/>
              <a:gd name="connsiteX4" fmla="*/ 0 w 467591"/>
              <a:gd name="connsiteY4" fmla="*/ 716972 h 810490"/>
              <a:gd name="connsiteX5" fmla="*/ 72737 w 467591"/>
              <a:gd name="connsiteY5" fmla="*/ 706581 h 810490"/>
              <a:gd name="connsiteX6" fmla="*/ 166255 w 467591"/>
              <a:gd name="connsiteY6" fmla="*/ 727363 h 810490"/>
              <a:gd name="connsiteX7" fmla="*/ 166255 w 467591"/>
              <a:gd name="connsiteY7" fmla="*/ 727363 h 810490"/>
              <a:gd name="connsiteX8" fmla="*/ 384464 w 467591"/>
              <a:gd name="connsiteY8" fmla="*/ 810490 h 810490"/>
              <a:gd name="connsiteX9" fmla="*/ 457200 w 467591"/>
              <a:gd name="connsiteY9" fmla="*/ 529936 h 810490"/>
              <a:gd name="connsiteX10" fmla="*/ 467591 w 467591"/>
              <a:gd name="connsiteY10" fmla="*/ 363681 h 810490"/>
              <a:gd name="connsiteX11" fmla="*/ 426028 w 467591"/>
              <a:gd name="connsiteY11" fmla="*/ 197427 h 810490"/>
              <a:gd name="connsiteX12" fmla="*/ 363682 w 467591"/>
              <a:gd name="connsiteY12" fmla="*/ 51954 h 810490"/>
              <a:gd name="connsiteX13" fmla="*/ 332509 w 467591"/>
              <a:gd name="connsiteY13" fmla="*/ 0 h 81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7591" h="810490">
                <a:moveTo>
                  <a:pt x="332509" y="0"/>
                </a:moveTo>
                <a:lnTo>
                  <a:pt x="135082" y="342900"/>
                </a:lnTo>
                <a:lnTo>
                  <a:pt x="41564" y="488372"/>
                </a:lnTo>
                <a:lnTo>
                  <a:pt x="20782" y="623454"/>
                </a:lnTo>
                <a:lnTo>
                  <a:pt x="0" y="716972"/>
                </a:lnTo>
                <a:lnTo>
                  <a:pt x="72737" y="706581"/>
                </a:lnTo>
                <a:lnTo>
                  <a:pt x="166255" y="727363"/>
                </a:lnTo>
                <a:lnTo>
                  <a:pt x="166255" y="727363"/>
                </a:lnTo>
                <a:lnTo>
                  <a:pt x="384464" y="810490"/>
                </a:lnTo>
                <a:lnTo>
                  <a:pt x="457200" y="529936"/>
                </a:lnTo>
                <a:lnTo>
                  <a:pt x="467591" y="363681"/>
                </a:lnTo>
                <a:lnTo>
                  <a:pt x="426028" y="197427"/>
                </a:lnTo>
                <a:lnTo>
                  <a:pt x="363682" y="51954"/>
                </a:lnTo>
                <a:lnTo>
                  <a:pt x="332509" y="0"/>
                </a:lnTo>
                <a:close/>
              </a:path>
            </a:pathLst>
          </a:custGeom>
          <a:solidFill>
            <a:schemeClr val="accent1">
              <a:alpha val="7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xtBox 15"/>
          <p:cNvSpPr txBox="1"/>
          <p:nvPr/>
        </p:nvSpPr>
        <p:spPr>
          <a:xfrm>
            <a:off x="3059730" y="299695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45 – 3 + 8 = 42 + 8 = 50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3582184" y="3197191"/>
            <a:ext cx="2533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Меда сада у корпи има </a:t>
            </a:r>
          </a:p>
          <a:p>
            <a:r>
              <a:rPr lang="sr-Cyrl-RS" dirty="0" smtClean="0"/>
              <a:t>50 крушака.</a:t>
            </a:r>
            <a:endParaRPr lang="sr-Latn-RS" dirty="0"/>
          </a:p>
        </p:txBody>
      </p:sp>
      <p:sp>
        <p:nvSpPr>
          <p:cNvPr id="18" name="Freeform 17"/>
          <p:cNvSpPr/>
          <p:nvPr/>
        </p:nvSpPr>
        <p:spPr>
          <a:xfrm>
            <a:off x="4821382" y="5039591"/>
            <a:ext cx="935182" cy="644236"/>
          </a:xfrm>
          <a:custGeom>
            <a:avLst/>
            <a:gdLst>
              <a:gd name="connsiteX0" fmla="*/ 935182 w 935182"/>
              <a:gd name="connsiteY0" fmla="*/ 20782 h 644236"/>
              <a:gd name="connsiteX1" fmla="*/ 758536 w 935182"/>
              <a:gd name="connsiteY1" fmla="*/ 0 h 644236"/>
              <a:gd name="connsiteX2" fmla="*/ 561109 w 935182"/>
              <a:gd name="connsiteY2" fmla="*/ 41564 h 644236"/>
              <a:gd name="connsiteX3" fmla="*/ 446809 w 935182"/>
              <a:gd name="connsiteY3" fmla="*/ 72736 h 644236"/>
              <a:gd name="connsiteX4" fmla="*/ 290945 w 935182"/>
              <a:gd name="connsiteY4" fmla="*/ 218209 h 644236"/>
              <a:gd name="connsiteX5" fmla="*/ 176645 w 935182"/>
              <a:gd name="connsiteY5" fmla="*/ 290945 h 644236"/>
              <a:gd name="connsiteX6" fmla="*/ 135082 w 935182"/>
              <a:gd name="connsiteY6" fmla="*/ 415636 h 644236"/>
              <a:gd name="connsiteX7" fmla="*/ 0 w 935182"/>
              <a:gd name="connsiteY7" fmla="*/ 488373 h 644236"/>
              <a:gd name="connsiteX8" fmla="*/ 0 w 935182"/>
              <a:gd name="connsiteY8" fmla="*/ 509154 h 644236"/>
              <a:gd name="connsiteX9" fmla="*/ 155863 w 935182"/>
              <a:gd name="connsiteY9" fmla="*/ 529936 h 644236"/>
              <a:gd name="connsiteX10" fmla="*/ 301336 w 935182"/>
              <a:gd name="connsiteY10" fmla="*/ 623454 h 644236"/>
              <a:gd name="connsiteX11" fmla="*/ 405245 w 935182"/>
              <a:gd name="connsiteY11" fmla="*/ 644236 h 644236"/>
              <a:gd name="connsiteX12" fmla="*/ 488373 w 935182"/>
              <a:gd name="connsiteY12" fmla="*/ 436418 h 644236"/>
              <a:gd name="connsiteX13" fmla="*/ 602673 w 935182"/>
              <a:gd name="connsiteY13" fmla="*/ 290945 h 644236"/>
              <a:gd name="connsiteX14" fmla="*/ 716973 w 935182"/>
              <a:gd name="connsiteY14" fmla="*/ 176645 h 644236"/>
              <a:gd name="connsiteX15" fmla="*/ 935182 w 935182"/>
              <a:gd name="connsiteY15" fmla="*/ 20782 h 64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5182" h="644236">
                <a:moveTo>
                  <a:pt x="935182" y="20782"/>
                </a:moveTo>
                <a:lnTo>
                  <a:pt x="758536" y="0"/>
                </a:lnTo>
                <a:lnTo>
                  <a:pt x="561109" y="41564"/>
                </a:lnTo>
                <a:lnTo>
                  <a:pt x="446809" y="72736"/>
                </a:lnTo>
                <a:lnTo>
                  <a:pt x="290945" y="218209"/>
                </a:lnTo>
                <a:lnTo>
                  <a:pt x="176645" y="290945"/>
                </a:lnTo>
                <a:lnTo>
                  <a:pt x="135082" y="415636"/>
                </a:lnTo>
                <a:lnTo>
                  <a:pt x="0" y="488373"/>
                </a:lnTo>
                <a:lnTo>
                  <a:pt x="0" y="509154"/>
                </a:lnTo>
                <a:lnTo>
                  <a:pt x="155863" y="529936"/>
                </a:lnTo>
                <a:lnTo>
                  <a:pt x="301336" y="623454"/>
                </a:lnTo>
                <a:lnTo>
                  <a:pt x="405245" y="644236"/>
                </a:lnTo>
                <a:lnTo>
                  <a:pt x="488373" y="436418"/>
                </a:lnTo>
                <a:lnTo>
                  <a:pt x="602673" y="290945"/>
                </a:lnTo>
                <a:lnTo>
                  <a:pt x="716973" y="176645"/>
                </a:lnTo>
                <a:lnTo>
                  <a:pt x="935182" y="20782"/>
                </a:lnTo>
                <a:close/>
              </a:path>
            </a:pathLst>
          </a:custGeom>
          <a:solidFill>
            <a:srgbClr val="00B05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1861636" y="4149080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68 – 5 – 3 = 63 – 3 = 60</a:t>
            </a:r>
            <a:endParaRPr lang="sr-Latn-RS" dirty="0"/>
          </a:p>
        </p:txBody>
      </p:sp>
      <p:sp>
        <p:nvSpPr>
          <p:cNvPr id="20" name="TextBox 19"/>
          <p:cNvSpPr txBox="1"/>
          <p:nvPr/>
        </p:nvSpPr>
        <p:spPr>
          <a:xfrm>
            <a:off x="2561250" y="4437112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Циљ је прошло 60 такмичара.</a:t>
            </a:r>
            <a:endParaRPr lang="sr-Latn-RS" dirty="0"/>
          </a:p>
        </p:txBody>
      </p:sp>
      <p:sp>
        <p:nvSpPr>
          <p:cNvPr id="21" name="Freeform 20"/>
          <p:cNvSpPr/>
          <p:nvPr/>
        </p:nvSpPr>
        <p:spPr>
          <a:xfrm>
            <a:off x="5216236" y="5060373"/>
            <a:ext cx="696191" cy="706582"/>
          </a:xfrm>
          <a:custGeom>
            <a:avLst/>
            <a:gdLst>
              <a:gd name="connsiteX0" fmla="*/ 696191 w 696191"/>
              <a:gd name="connsiteY0" fmla="*/ 10391 h 706582"/>
              <a:gd name="connsiteX1" fmla="*/ 540328 w 696191"/>
              <a:gd name="connsiteY1" fmla="*/ 0 h 706582"/>
              <a:gd name="connsiteX2" fmla="*/ 374073 w 696191"/>
              <a:gd name="connsiteY2" fmla="*/ 145472 h 706582"/>
              <a:gd name="connsiteX3" fmla="*/ 218209 w 696191"/>
              <a:gd name="connsiteY3" fmla="*/ 259772 h 706582"/>
              <a:gd name="connsiteX4" fmla="*/ 124691 w 696191"/>
              <a:gd name="connsiteY4" fmla="*/ 426027 h 706582"/>
              <a:gd name="connsiteX5" fmla="*/ 0 w 696191"/>
              <a:gd name="connsiteY5" fmla="*/ 644236 h 706582"/>
              <a:gd name="connsiteX6" fmla="*/ 114300 w 696191"/>
              <a:gd name="connsiteY6" fmla="*/ 613063 h 706582"/>
              <a:gd name="connsiteX7" fmla="*/ 290946 w 696191"/>
              <a:gd name="connsiteY7" fmla="*/ 706582 h 706582"/>
              <a:gd name="connsiteX8" fmla="*/ 384464 w 696191"/>
              <a:gd name="connsiteY8" fmla="*/ 706582 h 706582"/>
              <a:gd name="connsiteX9" fmla="*/ 384464 w 696191"/>
              <a:gd name="connsiteY9" fmla="*/ 509154 h 706582"/>
              <a:gd name="connsiteX10" fmla="*/ 571500 w 696191"/>
              <a:gd name="connsiteY10" fmla="*/ 280554 h 706582"/>
              <a:gd name="connsiteX11" fmla="*/ 696191 w 696191"/>
              <a:gd name="connsiteY11" fmla="*/ 10391 h 70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6191" h="706582">
                <a:moveTo>
                  <a:pt x="696191" y="10391"/>
                </a:moveTo>
                <a:lnTo>
                  <a:pt x="540328" y="0"/>
                </a:lnTo>
                <a:lnTo>
                  <a:pt x="374073" y="145472"/>
                </a:lnTo>
                <a:lnTo>
                  <a:pt x="218209" y="259772"/>
                </a:lnTo>
                <a:lnTo>
                  <a:pt x="124691" y="426027"/>
                </a:lnTo>
                <a:lnTo>
                  <a:pt x="0" y="644236"/>
                </a:lnTo>
                <a:lnTo>
                  <a:pt x="114300" y="613063"/>
                </a:lnTo>
                <a:lnTo>
                  <a:pt x="290946" y="706582"/>
                </a:lnTo>
                <a:lnTo>
                  <a:pt x="384464" y="706582"/>
                </a:lnTo>
                <a:lnTo>
                  <a:pt x="384464" y="509154"/>
                </a:lnTo>
                <a:lnTo>
                  <a:pt x="571500" y="280554"/>
                </a:lnTo>
                <a:lnTo>
                  <a:pt x="696191" y="10391"/>
                </a:lnTo>
                <a:close/>
              </a:path>
            </a:pathLst>
          </a:custGeom>
          <a:solidFill>
            <a:srgbClr val="9966FF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/>
          <p:cNvSpPr txBox="1"/>
          <p:nvPr/>
        </p:nvSpPr>
        <p:spPr>
          <a:xfrm>
            <a:off x="1928010" y="5372100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9</a:t>
            </a:r>
            <a:r>
              <a:rPr lang="sr-Cyrl-RS" dirty="0" smtClean="0"/>
              <a:t>8 – 8 + 10 = 90 + 10 = 100</a:t>
            </a:r>
            <a:endParaRPr lang="sr-Latn-RS" dirty="0"/>
          </a:p>
        </p:txBody>
      </p:sp>
      <p:sp>
        <p:nvSpPr>
          <p:cNvPr id="23" name="TextBox 22"/>
          <p:cNvSpPr txBox="1"/>
          <p:nvPr/>
        </p:nvSpPr>
        <p:spPr>
          <a:xfrm>
            <a:off x="2396846" y="5673436"/>
            <a:ext cx="3279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 кошници сада има 100 пчела.</a:t>
            </a:r>
            <a:endParaRPr lang="sr-Latn-RS" dirty="0"/>
          </a:p>
        </p:txBody>
      </p:sp>
      <p:sp>
        <p:nvSpPr>
          <p:cNvPr id="24" name="Freeform 23"/>
          <p:cNvSpPr/>
          <p:nvPr/>
        </p:nvSpPr>
        <p:spPr>
          <a:xfrm>
            <a:off x="5933209" y="5091545"/>
            <a:ext cx="467591" cy="904010"/>
          </a:xfrm>
          <a:custGeom>
            <a:avLst/>
            <a:gdLst>
              <a:gd name="connsiteX0" fmla="*/ 0 w 467591"/>
              <a:gd name="connsiteY0" fmla="*/ 0 h 904010"/>
              <a:gd name="connsiteX1" fmla="*/ 72736 w 467591"/>
              <a:gd name="connsiteY1" fmla="*/ 290946 h 904010"/>
              <a:gd name="connsiteX2" fmla="*/ 114300 w 467591"/>
              <a:gd name="connsiteY2" fmla="*/ 477982 h 904010"/>
              <a:gd name="connsiteX3" fmla="*/ 72736 w 467591"/>
              <a:gd name="connsiteY3" fmla="*/ 665019 h 904010"/>
              <a:gd name="connsiteX4" fmla="*/ 31173 w 467591"/>
              <a:gd name="connsiteY4" fmla="*/ 810491 h 904010"/>
              <a:gd name="connsiteX5" fmla="*/ 135082 w 467591"/>
              <a:gd name="connsiteY5" fmla="*/ 779319 h 904010"/>
              <a:gd name="connsiteX6" fmla="*/ 238991 w 467591"/>
              <a:gd name="connsiteY6" fmla="*/ 831273 h 904010"/>
              <a:gd name="connsiteX7" fmla="*/ 394855 w 467591"/>
              <a:gd name="connsiteY7" fmla="*/ 904010 h 904010"/>
              <a:gd name="connsiteX8" fmla="*/ 467591 w 467591"/>
              <a:gd name="connsiteY8" fmla="*/ 768928 h 904010"/>
              <a:gd name="connsiteX9" fmla="*/ 394855 w 467591"/>
              <a:gd name="connsiteY9" fmla="*/ 498764 h 904010"/>
              <a:gd name="connsiteX10" fmla="*/ 290946 w 467591"/>
              <a:gd name="connsiteY10" fmla="*/ 218210 h 904010"/>
              <a:gd name="connsiteX11" fmla="*/ 228600 w 467591"/>
              <a:gd name="connsiteY11" fmla="*/ 72737 h 904010"/>
              <a:gd name="connsiteX12" fmla="*/ 114300 w 467591"/>
              <a:gd name="connsiteY12" fmla="*/ 51955 h 904010"/>
              <a:gd name="connsiteX13" fmla="*/ 0 w 467591"/>
              <a:gd name="connsiteY13" fmla="*/ 0 h 90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7591" h="904010">
                <a:moveTo>
                  <a:pt x="0" y="0"/>
                </a:moveTo>
                <a:lnTo>
                  <a:pt x="72736" y="290946"/>
                </a:lnTo>
                <a:lnTo>
                  <a:pt x="114300" y="477982"/>
                </a:lnTo>
                <a:lnTo>
                  <a:pt x="72736" y="665019"/>
                </a:lnTo>
                <a:lnTo>
                  <a:pt x="31173" y="810491"/>
                </a:lnTo>
                <a:lnTo>
                  <a:pt x="135082" y="779319"/>
                </a:lnTo>
                <a:lnTo>
                  <a:pt x="238991" y="831273"/>
                </a:lnTo>
                <a:lnTo>
                  <a:pt x="394855" y="904010"/>
                </a:lnTo>
                <a:lnTo>
                  <a:pt x="467591" y="768928"/>
                </a:lnTo>
                <a:lnTo>
                  <a:pt x="394855" y="498764"/>
                </a:lnTo>
                <a:lnTo>
                  <a:pt x="290946" y="218210"/>
                </a:lnTo>
                <a:lnTo>
                  <a:pt x="228600" y="72737"/>
                </a:lnTo>
                <a:lnTo>
                  <a:pt x="114300" y="519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790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33338"/>
              </p:ext>
            </p:extLst>
          </p:nvPr>
        </p:nvGraphicFramePr>
        <p:xfrm>
          <a:off x="11113" y="-1270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" y="-1270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7729" y="0"/>
            <a:ext cx="2866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Домаћи задатак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1" y="688607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98" y="5013176"/>
            <a:ext cx="5678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задатке писаним словима у свеску. 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8" y="5947698"/>
            <a:ext cx="7283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Сликај урађен домаћи задатак и </a:t>
            </a:r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учитељици. 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7708" y="657829"/>
            <a:ext cx="7665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Збир бројева  51 и 3 повећај за 6. Израчунај.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1556792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_______________________________________</a:t>
            </a:r>
            <a:endParaRPr lang="sr-Latn-R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169" y="2611519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RS" b="1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7708" y="2611519"/>
            <a:ext cx="882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 разлике бројева 78 и 8 одузми број 3. Израчунај.</a:t>
            </a:r>
            <a:endParaRPr lang="sr-Latn-R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9384" y="3501008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_______________________________________</a:t>
            </a:r>
            <a:endParaRPr lang="sr-Latn-R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6293" y="5521600"/>
            <a:ext cx="8635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Пажљиво прочитај задатак и напиши бројни израз. </a:t>
            </a:r>
            <a:r>
              <a:rPr lang="sr-Cyrl-RS" sz="2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</a:t>
            </a:r>
            <a:r>
              <a:rPr lang="sr-Cyrl-R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бројни израз.</a:t>
            </a:r>
            <a:endParaRPr lang="sr-Latn-R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61555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12. 5. 2020.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42104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10</cp:revision>
  <dcterms:created xsi:type="dcterms:W3CDTF">2020-04-11T13:28:22Z</dcterms:created>
  <dcterms:modified xsi:type="dcterms:W3CDTF">2020-05-10T08:50:17Z</dcterms:modified>
</cp:coreProperties>
</file>